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7" r:id="rId11"/>
    <p:sldId id="266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C3533-4B3D-4F5E-8880-1E13A0151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73063"/>
            <a:ext cx="7766936" cy="1646302"/>
          </a:xfrm>
        </p:spPr>
        <p:txBody>
          <a:bodyPr/>
          <a:lstStyle/>
          <a:p>
            <a:pPr algn="ctr"/>
            <a:r>
              <a:rPr lang="de-DE" dirty="0"/>
              <a:t>Internet der Dinge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054490-D5CE-4354-BA08-490DE5337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236" y="2540814"/>
            <a:ext cx="8242157" cy="1096899"/>
          </a:xfrm>
        </p:spPr>
        <p:txBody>
          <a:bodyPr>
            <a:noAutofit/>
          </a:bodyPr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Umsetzung eines prototypischen Smart Home Systems</a:t>
            </a:r>
          </a:p>
          <a:p>
            <a:pPr algn="ctr"/>
            <a:r>
              <a:rPr lang="de-DE" sz="2400" b="1" dirty="0">
                <a:solidFill>
                  <a:schemeClr val="tx1"/>
                </a:solidFill>
              </a:rPr>
              <a:t> mit der EnOcean-Funktechnologie und MQTT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5CB2BB-795E-495D-AFBE-81BE6E642AF3}"/>
              </a:ext>
            </a:extLst>
          </p:cNvPr>
          <p:cNvSpPr txBox="1"/>
          <p:nvPr/>
        </p:nvSpPr>
        <p:spPr>
          <a:xfrm>
            <a:off x="634612" y="4929615"/>
            <a:ext cx="3632598" cy="871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Christopher Hobert, 7085047</a:t>
            </a:r>
          </a:p>
          <a:p>
            <a:pPr>
              <a:lnSpc>
                <a:spcPct val="150000"/>
              </a:lnSpc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Buu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Hai Dang Trinh, 7092770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9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1013097" y="1386581"/>
            <a:ext cx="34420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EnOcean2MQTT-Gateway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11C87F-DC12-4AB7-AEF3-DB3B5E6D55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21100" y="8255"/>
            <a:ext cx="4509135" cy="83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470225" y="1386581"/>
            <a:ext cx="452777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EnOcean2MQTT-TemperaturSensor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CC4135-EC11-4785-83D7-13B51541ED5D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75" t="6664" r="19475"/>
          <a:stretch/>
        </p:blipFill>
        <p:spPr bwMode="auto">
          <a:xfrm rot="10800000">
            <a:off x="6251398" y="1913587"/>
            <a:ext cx="3792961" cy="4334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7298C25-2108-489E-969D-292DD8897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4" y="247648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32-Bit-Mikrocontroller ESP32 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EnOcean-Funktransceiver-Modul TCM 320.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Temperatur- und Feuchtigkeitssensormodul</a:t>
            </a: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37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470225" y="1386581"/>
            <a:ext cx="452777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EnOcean2MQTT-TemperaturSensor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3063A3-315C-4D06-819C-E92BD7FABB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1911" y="440748"/>
            <a:ext cx="4109209" cy="75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5F392-BFF1-42CA-8C68-6D278CED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Zusammenfasung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2E4D32-4FA9-4F7C-BCB8-97F7FD6A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Entwicklung eines prototypischen SmartHome-Systems</a:t>
            </a:r>
          </a:p>
          <a:p>
            <a:pPr lvl="2"/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EnOcean-Funktechnologie 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</a:t>
            </a:r>
            <a:endParaRPr lang="de-DE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 EnOcean-Funkmodule bieten eine energieeffiziente Kommunikation.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895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B59D6-848F-4244-A6D6-A370075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18" y="2768600"/>
            <a:ext cx="8596668" cy="1320800"/>
          </a:xfrm>
        </p:spPr>
        <p:txBody>
          <a:bodyPr/>
          <a:lstStyle/>
          <a:p>
            <a:r>
              <a:rPr lang="de-DE" dirty="0"/>
              <a:t>Vielen Dank für Ihre Aufmerksamkeit.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B564E0-C707-44CF-A466-0CF7D7B1721B}"/>
              </a:ext>
            </a:extLst>
          </p:cNvPr>
          <p:cNvSpPr txBox="1"/>
          <p:nvPr/>
        </p:nvSpPr>
        <p:spPr>
          <a:xfrm>
            <a:off x="5641404" y="5198271"/>
            <a:ext cx="3632598" cy="871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Christopher Hobert, 7085047</a:t>
            </a:r>
          </a:p>
          <a:p>
            <a:pPr>
              <a:lnSpc>
                <a:spcPct val="150000"/>
              </a:lnSpc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Buu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Hai Dang Trinh, 7092770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983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809FD-44E1-4A10-B136-1709E4F7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0C0C1-4935-4E67-8B06-7CD543447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000" dirty="0"/>
              <a:t>1	Einführung in die EnOcean-Technologie</a:t>
            </a:r>
          </a:p>
          <a:p>
            <a:pPr>
              <a:lnSpc>
                <a:spcPct val="200000"/>
              </a:lnSpc>
            </a:pPr>
            <a:r>
              <a:rPr lang="de-DE" sz="2000" dirty="0"/>
              <a:t>2	Anwendungsbeispiel</a:t>
            </a:r>
          </a:p>
          <a:p>
            <a:pPr>
              <a:lnSpc>
                <a:spcPct val="200000"/>
              </a:lnSpc>
            </a:pPr>
            <a:r>
              <a:rPr lang="de-DE" sz="2000" dirty="0"/>
              <a:t>3	Projektumsetzung</a:t>
            </a:r>
          </a:p>
          <a:p>
            <a:pPr>
              <a:lnSpc>
                <a:spcPct val="200000"/>
              </a:lnSpc>
            </a:pPr>
            <a:r>
              <a:rPr lang="de-DE" sz="2000" dirty="0"/>
              <a:t>4	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08533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Einführung in die EnOcean-Technologie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5C36-F006-490E-8D3F-45EFC002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52868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Geringer Energieverbrauch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Interoperabilität 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Eigenschaften</a:t>
            </a: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Europa: 868 MHz</a:t>
            </a:r>
          </a:p>
          <a:p>
            <a:pPr lvl="1">
              <a:lnSpc>
                <a:spcPct val="150000"/>
              </a:lnSpc>
            </a:pPr>
            <a:r>
              <a:rPr lang="de-DE" sz="1800" dirty="0">
                <a:latin typeface="Arial" panose="020B0604020202020204" pitchFamily="34" charset="0"/>
                <a:cs typeface="Times New Roman" panose="02020603050405020304" pitchFamily="18" charset="0"/>
              </a:rPr>
              <a:t>Datenübertragungsrate:</a:t>
            </a:r>
            <a:r>
              <a:rPr lang="de-DE" sz="2000" dirty="0"/>
              <a:t> 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125 </a:t>
            </a:r>
            <a:r>
              <a:rPr lang="de-DE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kbit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 Innenbereich: 30 Meter</a:t>
            </a: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kurze Übertragungszeit </a:t>
            </a:r>
            <a:r>
              <a:rPr lang="de-DE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von 1 </a:t>
            </a:r>
            <a:r>
              <a:rPr lang="de-DE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40DCDD-745F-46DE-9953-C5B4132C1BFC}"/>
              </a:ext>
            </a:extLst>
          </p:cNvPr>
          <p:cNvSpPr txBox="1"/>
          <p:nvPr/>
        </p:nvSpPr>
        <p:spPr>
          <a:xfrm>
            <a:off x="677334" y="138658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EnOcean-Funkstandard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590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Einführung in die EnOcean-Technologie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5C36-F006-490E-8D3F-45EFC002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6762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Aus Bewegung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Aus Licht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Aus Temperaturdifferenzen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40DCDD-745F-46DE-9953-C5B4132C1BFC}"/>
              </a:ext>
            </a:extLst>
          </p:cNvPr>
          <p:cNvSpPr txBox="1"/>
          <p:nvPr/>
        </p:nvSpPr>
        <p:spPr>
          <a:xfrm>
            <a:off x="299025" y="1445303"/>
            <a:ext cx="3544560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Energy-</a:t>
            </a:r>
            <a:r>
              <a:rPr lang="de-DE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Harvesting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-Prinzip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85CB31-4A3E-4662-A198-C9B7C5EE8A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7" y="1569233"/>
            <a:ext cx="6337964" cy="35654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5047593-F6C5-4376-A222-7F685DABF11E}"/>
              </a:ext>
            </a:extLst>
          </p:cNvPr>
          <p:cNvSpPr txBox="1"/>
          <p:nvPr/>
        </p:nvSpPr>
        <p:spPr>
          <a:xfrm>
            <a:off x="4422113" y="4832232"/>
            <a:ext cx="6098796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Quelle: EnOcean</a:t>
            </a:r>
            <a:endParaRPr lang="de-DE" sz="18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3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Einführung in die EnOcean-Technologie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5C36-F006-490E-8D3F-45EFC002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37" y="236762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>
                <a:latin typeface="Arial" panose="020B0604020202020204" pitchFamily="34" charset="0"/>
                <a:cs typeface="Times New Roman" panose="02020603050405020304" pitchFamily="18" charset="0"/>
              </a:rPr>
              <a:t>EnOcean</a:t>
            </a: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 Equipment </a:t>
            </a:r>
            <a:r>
              <a:rPr lang="de-DE" dirty="0" err="1">
                <a:latin typeface="Arial" panose="020B0604020202020204" pitchFamily="34" charset="0"/>
                <a:cs typeface="Times New Roman" panose="02020603050405020304" pitchFamily="18" charset="0"/>
              </a:rPr>
              <a:t>Profiles</a:t>
            </a: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Zwei Telegrammarten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Teach-In Telegramm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Data Telegramm</a:t>
            </a:r>
          </a:p>
          <a:p>
            <a:pPr lvl="1">
              <a:lnSpc>
                <a:spcPct val="150000"/>
              </a:lnSpc>
            </a:pP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40DCDD-745F-46DE-9953-C5B4132C1BFC}"/>
              </a:ext>
            </a:extLst>
          </p:cNvPr>
          <p:cNvSpPr txBox="1"/>
          <p:nvPr/>
        </p:nvSpPr>
        <p:spPr>
          <a:xfrm>
            <a:off x="602537" y="1445303"/>
            <a:ext cx="293753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EnOcean-Telegramm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1092F4-571E-4DAC-BA11-00669973683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r="754" b="10090"/>
          <a:stretch/>
        </p:blipFill>
        <p:spPr bwMode="auto">
          <a:xfrm>
            <a:off x="4242206" y="2149376"/>
            <a:ext cx="6333497" cy="3096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5F125F-688F-48C1-82D2-590F98CC6D74}"/>
              </a:ext>
            </a:extLst>
          </p:cNvPr>
          <p:cNvSpPr txBox="1"/>
          <p:nvPr/>
        </p:nvSpPr>
        <p:spPr>
          <a:xfrm>
            <a:off x="5255702" y="5279830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 eines Telegramms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39338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	Anwendungsbeispiel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7AA979-8193-4E24-A7CD-5886756929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93" y="1270000"/>
            <a:ext cx="7961550" cy="45830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ADAEDE7-98C9-484C-885B-168438C2E134}"/>
              </a:ext>
            </a:extLst>
          </p:cNvPr>
          <p:cNvSpPr txBox="1"/>
          <p:nvPr/>
        </p:nvSpPr>
        <p:spPr>
          <a:xfrm>
            <a:off x="1926270" y="600081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Home Systems mit der EnOcean-Funktechnologie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70138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0" y="1386581"/>
            <a:ext cx="546822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Home-</a:t>
            </a:r>
            <a:r>
              <a:rPr lang="de-DE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-OS und MQTT-Integration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C6ED73-D6D9-4078-83FE-A31D15354D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14832" y="3184510"/>
            <a:ext cx="3025140" cy="754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7C1BA2-1561-4F1D-878D-4A93E9557D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0637" y="5128260"/>
            <a:ext cx="4206240" cy="1120140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035E2C9-1E5D-40B2-A906-7BC515C78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1" y="247648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 dem Raspberry Pi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 und MQTT Broker-Integration.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Konfiguration einer MQTT-Entität</a:t>
            </a:r>
          </a:p>
        </p:txBody>
      </p:sp>
    </p:spTree>
    <p:extLst>
      <p:ext uri="{BB962C8B-B14F-4D97-AF65-F5344CB8AC3E}">
        <p14:creationId xmlns:p14="http://schemas.microsoft.com/office/powerpoint/2010/main" val="396934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AEDE7-98C9-484C-885B-168438C2E134}"/>
              </a:ext>
            </a:extLst>
          </p:cNvPr>
          <p:cNvSpPr txBox="1"/>
          <p:nvPr/>
        </p:nvSpPr>
        <p:spPr>
          <a:xfrm>
            <a:off x="3679569" y="5879068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Home-</a:t>
            </a:r>
            <a:r>
              <a:rPr lang="de-DE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Assistant</a:t>
            </a:r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-Übersicht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0" y="1386581"/>
            <a:ext cx="546822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Home-</a:t>
            </a:r>
            <a:r>
              <a:rPr lang="de-DE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-OS und MQTT-Integration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CE5DF8-2118-450E-9777-E52AD98ED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1605" y="2039457"/>
            <a:ext cx="8280882" cy="35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1013097" y="1386581"/>
            <a:ext cx="34420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EnOcean2MQTT-Gateway</a:t>
            </a:r>
          </a:p>
        </p:txBody>
      </p:sp>
      <p:pic>
        <p:nvPicPr>
          <p:cNvPr id="11" name="Grafik 10" descr="Ein Bild, das Elektronik, Adapter enthält.&#10;&#10;Automatisch generierte Beschreibung">
            <a:extLst>
              <a:ext uri="{FF2B5EF4-FFF2-40B4-BE49-F238E27FC236}">
                <a16:creationId xmlns:a16="http://schemas.microsoft.com/office/drawing/2014/main" id="{1202A8E5-3D7A-4397-ADDE-F60A4C703176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" t="8221" r="1859" b="10854"/>
          <a:stretch/>
        </p:blipFill>
        <p:spPr bwMode="auto">
          <a:xfrm rot="16200000">
            <a:off x="5744604" y="1422550"/>
            <a:ext cx="4818308" cy="5328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14EA3326-3BD9-437A-AC07-083752C54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4" y="247648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32-Bit-Mikrocontroller ESP32 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EnOcean-Funktransceiver-Modul TCM 320.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RGB-LED</a:t>
            </a:r>
          </a:p>
        </p:txBody>
      </p:sp>
    </p:spTree>
    <p:extLst>
      <p:ext uri="{BB962C8B-B14F-4D97-AF65-F5344CB8AC3E}">
        <p14:creationId xmlns:p14="http://schemas.microsoft.com/office/powerpoint/2010/main" val="90146719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216</Words>
  <Application>Microsoft Office PowerPoint</Application>
  <PresentationFormat>Breitbild</PresentationFormat>
  <Paragraphs>73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Verdana</vt:lpstr>
      <vt:lpstr>Wingdings 3</vt:lpstr>
      <vt:lpstr>Facette</vt:lpstr>
      <vt:lpstr>Internet der Dinge</vt:lpstr>
      <vt:lpstr>Übersicht</vt:lpstr>
      <vt:lpstr>1. Einführung in die EnOcean-Technologie </vt:lpstr>
      <vt:lpstr>1. Einführung in die EnOcean-Technologie </vt:lpstr>
      <vt:lpstr>1. Einführung in die EnOcean-Technologie </vt:lpstr>
      <vt:lpstr>2. Anwendungsbeispiel</vt:lpstr>
      <vt:lpstr>3. Projektumsetzung</vt:lpstr>
      <vt:lpstr>3. Projektumsetzung</vt:lpstr>
      <vt:lpstr>3. Projektumsetzung</vt:lpstr>
      <vt:lpstr>3. Projektumsetzung</vt:lpstr>
      <vt:lpstr>3. Projektumsetzung</vt:lpstr>
      <vt:lpstr>3. Projektumsetzung</vt:lpstr>
      <vt:lpstr>4. Zusammenfasung</vt:lpstr>
      <vt:lpstr>Vielen Dank für Ihre Aufmerksamkeit.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der Dinge</dc:title>
  <dc:creator>Trinh Dang</dc:creator>
  <cp:lastModifiedBy>Hobert</cp:lastModifiedBy>
  <cp:revision>16</cp:revision>
  <dcterms:created xsi:type="dcterms:W3CDTF">2021-02-01T11:41:49Z</dcterms:created>
  <dcterms:modified xsi:type="dcterms:W3CDTF">2021-02-03T11:41:57Z</dcterms:modified>
</cp:coreProperties>
</file>